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5F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7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7E1E-25C7-4A4E-B916-0FAC8C27CA85}" type="datetimeFigureOut">
              <a:rPr lang="es-AR" smtClean="0"/>
              <a:t>9/4/2024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93F86-ED45-4F10-BDE5-2C265354662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15847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7E1E-25C7-4A4E-B916-0FAC8C27CA85}" type="datetimeFigureOut">
              <a:rPr lang="es-AR" smtClean="0"/>
              <a:t>9/4/2024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93F86-ED45-4F10-BDE5-2C265354662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9034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7E1E-25C7-4A4E-B916-0FAC8C27CA85}" type="datetimeFigureOut">
              <a:rPr lang="es-AR" smtClean="0"/>
              <a:t>9/4/2024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93F86-ED45-4F10-BDE5-2C265354662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4232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7E1E-25C7-4A4E-B916-0FAC8C27CA85}" type="datetimeFigureOut">
              <a:rPr lang="es-AR" smtClean="0"/>
              <a:t>9/4/2024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93F86-ED45-4F10-BDE5-2C265354662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61350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7E1E-25C7-4A4E-B916-0FAC8C27CA85}" type="datetimeFigureOut">
              <a:rPr lang="es-AR" smtClean="0"/>
              <a:t>9/4/2024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93F86-ED45-4F10-BDE5-2C265354662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2346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7E1E-25C7-4A4E-B916-0FAC8C27CA85}" type="datetimeFigureOut">
              <a:rPr lang="es-AR" smtClean="0"/>
              <a:t>9/4/2024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93F86-ED45-4F10-BDE5-2C265354662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06732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7E1E-25C7-4A4E-B916-0FAC8C27CA85}" type="datetimeFigureOut">
              <a:rPr lang="es-AR" smtClean="0"/>
              <a:t>9/4/2024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93F86-ED45-4F10-BDE5-2C265354662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37983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7E1E-25C7-4A4E-B916-0FAC8C27CA85}" type="datetimeFigureOut">
              <a:rPr lang="es-AR" smtClean="0"/>
              <a:t>9/4/2024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93F86-ED45-4F10-BDE5-2C265354662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1021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7E1E-25C7-4A4E-B916-0FAC8C27CA85}" type="datetimeFigureOut">
              <a:rPr lang="es-AR" smtClean="0"/>
              <a:t>9/4/2024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93F86-ED45-4F10-BDE5-2C265354662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04335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7E1E-25C7-4A4E-B916-0FAC8C27CA85}" type="datetimeFigureOut">
              <a:rPr lang="es-AR" smtClean="0"/>
              <a:t>9/4/2024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93F86-ED45-4F10-BDE5-2C265354662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85457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7E1E-25C7-4A4E-B916-0FAC8C27CA85}" type="datetimeFigureOut">
              <a:rPr lang="es-AR" smtClean="0"/>
              <a:t>9/4/2024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93F86-ED45-4F10-BDE5-2C265354662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8701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F7E1E-25C7-4A4E-B916-0FAC8C27CA85}" type="datetimeFigureOut">
              <a:rPr lang="es-AR" smtClean="0"/>
              <a:t>9/4/2024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93F86-ED45-4F10-BDE5-2C265354662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5142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D071DE5B-7E1E-4416-B54A-62A2F0CED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772" y="5091544"/>
            <a:ext cx="1563256" cy="156325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012BB19-5966-4D5D-B61A-78A182261C40}"/>
              </a:ext>
            </a:extLst>
          </p:cNvPr>
          <p:cNvSpPr txBox="1"/>
          <p:nvPr/>
        </p:nvSpPr>
        <p:spPr>
          <a:xfrm flipH="1">
            <a:off x="942109" y="3429000"/>
            <a:ext cx="70011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OPORTUNIDADES, CONDICIONES Y REQUISITOS PARA LA EXPORTACIÓN DE AZÚCARES</a:t>
            </a:r>
            <a:endParaRPr lang="es-AR" sz="2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3FBF9B5-C9A0-48DE-BB53-3822442BC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757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F1C922A-5A57-41BD-B5A8-6CE6EF21D01C}"/>
              </a:ext>
            </a:extLst>
          </p:cNvPr>
          <p:cNvSpPr txBox="1"/>
          <p:nvPr/>
        </p:nvSpPr>
        <p:spPr>
          <a:xfrm>
            <a:off x="1117600" y="5660873"/>
            <a:ext cx="3629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Lic. Fernando Martorell</a:t>
            </a:r>
          </a:p>
          <a:p>
            <a:r>
              <a:rPr lang="es-MX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Abog. Osvaldo Acosta </a:t>
            </a:r>
            <a:endParaRPr lang="es-AR" sz="24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754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E1CCA43-0185-44A4-98CD-BB41F88FD0F9}"/>
              </a:ext>
            </a:extLst>
          </p:cNvPr>
          <p:cNvSpPr/>
          <p:nvPr/>
        </p:nvSpPr>
        <p:spPr>
          <a:xfrm>
            <a:off x="0" y="6386946"/>
            <a:ext cx="9144000" cy="4710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97A959A-5A7E-4D6E-A0EC-2223831AEE24}"/>
              </a:ext>
            </a:extLst>
          </p:cNvPr>
          <p:cNvSpPr txBox="1"/>
          <p:nvPr/>
        </p:nvSpPr>
        <p:spPr>
          <a:xfrm flipH="1">
            <a:off x="83127" y="6437807"/>
            <a:ext cx="897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tx2">
                    <a:lumMod val="50000"/>
                  </a:schemeClr>
                </a:solidFill>
              </a:rPr>
              <a:t>Ciclo de Conferencias IPAAT                                                                                                      </a:t>
            </a:r>
            <a:r>
              <a:rPr lang="es-MX" sz="1600" dirty="0">
                <a:solidFill>
                  <a:schemeClr val="tx2">
                    <a:lumMod val="50000"/>
                  </a:schemeClr>
                </a:solidFill>
              </a:rPr>
              <a:t>Abril 2024</a:t>
            </a:r>
            <a:endParaRPr lang="es-AR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C0D6AFE-E37B-4598-8457-E109B1781B56}"/>
              </a:ext>
            </a:extLst>
          </p:cNvPr>
          <p:cNvSpPr txBox="1"/>
          <p:nvPr/>
        </p:nvSpPr>
        <p:spPr>
          <a:xfrm>
            <a:off x="1604816" y="251068"/>
            <a:ext cx="6562437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AR" dirty="0"/>
              <a:t>REQUISITOS INSCRIPCIÓN “REGISTRO ESPECIAL ADUANERO”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611AB94-85CF-4E74-B614-D0D398070D71}"/>
              </a:ext>
            </a:extLst>
          </p:cNvPr>
          <p:cNvSpPr txBox="1"/>
          <p:nvPr/>
        </p:nvSpPr>
        <p:spPr>
          <a:xfrm>
            <a:off x="461819" y="902961"/>
            <a:ext cx="8414326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Poseer el alta en los Impuestos al Valor Agregado y/o a las Ganancias o en el Régimen Simplificado para Pequeños Contribuyentes (Monotributo), de corresponder (excepto para el Estado Nacional, las provincias y las municipalidades, así como las dependencias de la administración pública nacional, provincial o municipal, los entes autárquicos o descentralizados, inclusive las sociedades del Estado y las empresas del Estado).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No encontrarse en estado de falencia.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Tener firma, foto y huella dactilar registrada digitalmente en el "Sistema Registral".</a:t>
            </a:r>
          </a:p>
          <a:p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4035326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E1CCA43-0185-44A4-98CD-BB41F88FD0F9}"/>
              </a:ext>
            </a:extLst>
          </p:cNvPr>
          <p:cNvSpPr/>
          <p:nvPr/>
        </p:nvSpPr>
        <p:spPr>
          <a:xfrm>
            <a:off x="0" y="6386946"/>
            <a:ext cx="9144000" cy="4710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97A959A-5A7E-4D6E-A0EC-2223831AEE24}"/>
              </a:ext>
            </a:extLst>
          </p:cNvPr>
          <p:cNvSpPr txBox="1"/>
          <p:nvPr/>
        </p:nvSpPr>
        <p:spPr>
          <a:xfrm flipH="1">
            <a:off x="83127" y="6437807"/>
            <a:ext cx="897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tx2">
                    <a:lumMod val="50000"/>
                  </a:schemeClr>
                </a:solidFill>
              </a:rPr>
              <a:t>Ciclo de Conferencias IPAAT                                                                                                      </a:t>
            </a:r>
            <a:r>
              <a:rPr lang="es-MX" sz="1600" dirty="0">
                <a:solidFill>
                  <a:schemeClr val="tx2">
                    <a:lumMod val="50000"/>
                  </a:schemeClr>
                </a:solidFill>
              </a:rPr>
              <a:t>Abril 2024</a:t>
            </a:r>
            <a:endParaRPr lang="es-AR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C0D6AFE-E37B-4598-8457-E109B1781B56}"/>
              </a:ext>
            </a:extLst>
          </p:cNvPr>
          <p:cNvSpPr txBox="1"/>
          <p:nvPr/>
        </p:nvSpPr>
        <p:spPr>
          <a:xfrm>
            <a:off x="1604816" y="251068"/>
            <a:ext cx="6562437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AR" dirty="0"/>
              <a:t>REQUISITOS INSCRIPCIÓN “REGISTRO ESPECIAL ADUANERO”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7A08458-C5C8-4558-B457-772AA59982BA}"/>
              </a:ext>
            </a:extLst>
          </p:cNvPr>
          <p:cNvSpPr txBox="1"/>
          <p:nvPr/>
        </p:nvSpPr>
        <p:spPr>
          <a:xfrm>
            <a:off x="487218" y="1076048"/>
            <a:ext cx="8169564" cy="2352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No registrar antecedentes en el Registro de Infractores.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Para las personas jurídicas, tener declarados los socios y los integrantes de los órganos de administración y fiscalización, en ejercicio, según el tipo societario que se trate.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Acreditar solvencia económica o constituir garantía.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2AABB7-8DB5-4FF5-9CAC-77E606ECEE2D}"/>
              </a:ext>
            </a:extLst>
          </p:cNvPr>
          <p:cNvSpPr txBox="1"/>
          <p:nvPr/>
        </p:nvSpPr>
        <p:spPr>
          <a:xfrm>
            <a:off x="487218" y="3589528"/>
            <a:ext cx="79386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Poseer alta en el Sistema de Comunicación y Notificación Electrónica Aduanera (SICNEA).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Poseer alta en el Sistema Informática de Trámites Aduaneros (SITA).</a:t>
            </a:r>
          </a:p>
        </p:txBody>
      </p:sp>
    </p:spTree>
    <p:extLst>
      <p:ext uri="{BB962C8B-B14F-4D97-AF65-F5344CB8AC3E}">
        <p14:creationId xmlns:p14="http://schemas.microsoft.com/office/powerpoint/2010/main" val="2199160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E1CCA43-0185-44A4-98CD-BB41F88FD0F9}"/>
              </a:ext>
            </a:extLst>
          </p:cNvPr>
          <p:cNvSpPr/>
          <p:nvPr/>
        </p:nvSpPr>
        <p:spPr>
          <a:xfrm>
            <a:off x="0" y="6386946"/>
            <a:ext cx="9144000" cy="4710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97A959A-5A7E-4D6E-A0EC-2223831AEE24}"/>
              </a:ext>
            </a:extLst>
          </p:cNvPr>
          <p:cNvSpPr txBox="1"/>
          <p:nvPr/>
        </p:nvSpPr>
        <p:spPr>
          <a:xfrm flipH="1">
            <a:off x="83127" y="6437807"/>
            <a:ext cx="897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tx2">
                    <a:lumMod val="50000"/>
                  </a:schemeClr>
                </a:solidFill>
              </a:rPr>
              <a:t>Ciclo de Conferencias IPAAT                                                                                                      </a:t>
            </a:r>
            <a:r>
              <a:rPr lang="es-MX" sz="1600" dirty="0">
                <a:solidFill>
                  <a:schemeClr val="tx2">
                    <a:lumMod val="50000"/>
                  </a:schemeClr>
                </a:solidFill>
              </a:rPr>
              <a:t>Abril 2024</a:t>
            </a:r>
            <a:endParaRPr lang="es-AR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C0D6AFE-E37B-4598-8457-E109B1781B56}"/>
              </a:ext>
            </a:extLst>
          </p:cNvPr>
          <p:cNvSpPr txBox="1"/>
          <p:nvPr/>
        </p:nvSpPr>
        <p:spPr>
          <a:xfrm>
            <a:off x="1604816" y="251068"/>
            <a:ext cx="6562437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AR" dirty="0"/>
              <a:t>REQUISITOS INSCRIPCIÓN “REGISTRO ESPECIAL ADUANERO”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7A08458-C5C8-4558-B457-772AA59982BA}"/>
              </a:ext>
            </a:extLst>
          </p:cNvPr>
          <p:cNvSpPr txBox="1"/>
          <p:nvPr/>
        </p:nvSpPr>
        <p:spPr>
          <a:xfrm>
            <a:off x="411018" y="1329194"/>
            <a:ext cx="8169564" cy="4199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Declaración Jurada manifestando no estar comprendido en los supuestos del Art. 94 Apartado 1 inciso d) del Código Aduanero (Ley 22.415).Para las personas jurídicas el requisito se extiende a sus Directores, Administradores o socios ilimitadamente responsables.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Certificados de Antecedentes expedido por el Registro Nacional de reincidencia.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000" dirty="0"/>
              <a:t>Para las personas jurídicas el requisito se extiende a sus Directores, Administradores o socios ilimitadamente responsables.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3488093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D071DE5B-7E1E-4416-B54A-62A2F0CED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772" y="5091544"/>
            <a:ext cx="1563256" cy="156325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012BB19-5966-4D5D-B61A-78A182261C40}"/>
              </a:ext>
            </a:extLst>
          </p:cNvPr>
          <p:cNvSpPr txBox="1"/>
          <p:nvPr/>
        </p:nvSpPr>
        <p:spPr>
          <a:xfrm flipH="1">
            <a:off x="1025236" y="4082208"/>
            <a:ext cx="70011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Muchas Gracias.</a:t>
            </a:r>
            <a:endParaRPr lang="es-AR" sz="2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3FBF9B5-C9A0-48DE-BB53-3822442BC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8757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F1C922A-5A57-41BD-B5A8-6CE6EF21D01C}"/>
              </a:ext>
            </a:extLst>
          </p:cNvPr>
          <p:cNvSpPr txBox="1"/>
          <p:nvPr/>
        </p:nvSpPr>
        <p:spPr>
          <a:xfrm>
            <a:off x="1117600" y="5660873"/>
            <a:ext cx="3629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Lic. Fernando Martorell</a:t>
            </a:r>
          </a:p>
          <a:p>
            <a:r>
              <a:rPr lang="es-MX" sz="2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Abog. Osvaldo Acosta </a:t>
            </a:r>
            <a:endParaRPr lang="es-AR" sz="24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6418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</TotalTime>
  <Words>307</Words>
  <Application>Microsoft Office PowerPoint</Application>
  <PresentationFormat>Presentación en pantalla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Arial Black</vt:lpstr>
      <vt:lpstr>Bahnschrift Condensed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Claudia Valoy</dc:creator>
  <cp:lastModifiedBy>Claudia Valoy</cp:lastModifiedBy>
  <cp:revision>7</cp:revision>
  <dcterms:created xsi:type="dcterms:W3CDTF">2024-04-08T15:04:54Z</dcterms:created>
  <dcterms:modified xsi:type="dcterms:W3CDTF">2024-04-09T16:46:48Z</dcterms:modified>
</cp:coreProperties>
</file>